
<file path=[Content_Types].xml><?xml version="1.0" encoding="utf-8"?>
<Types xmlns="http://schemas.openxmlformats.org/package/2006/content-types">
  <Default Extension="xml" ContentType="application/xml"/>
  <Default Extension="docx" ContentType="application/vnd.openxmlformats-officedocument.wordprocessingml.documen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57" r:id="rId5"/>
    <p:sldId id="270" r:id="rId6"/>
    <p:sldId id="269" r:id="rId7"/>
    <p:sldId id="271" r:id="rId8"/>
    <p:sldId id="262" r:id="rId9"/>
    <p:sldId id="263" r:id="rId10"/>
    <p:sldId id="264" r:id="rId11"/>
    <p:sldId id="265" r:id="rId12"/>
    <p:sldId id="267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957" autoAdjust="0"/>
  </p:normalViewPr>
  <p:slideViewPr>
    <p:cSldViewPr snapToGrid="0" snapToObjects="1">
      <p:cViewPr varScale="1">
        <p:scale>
          <a:sx n="57" d="100"/>
          <a:sy n="57" d="100"/>
        </p:scale>
        <p:origin x="-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916E-FB08-D04E-80D0-3BC8D4AA12C0}" type="datetimeFigureOut">
              <a:rPr lang="en-US" smtClean="0"/>
              <a:t>9/21/15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6B109-7085-ED46-A2D1-63F216DB7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4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Statistical model for </a:t>
            </a:r>
            <a:r>
              <a:rPr lang="en-US" dirty="0" err="1" smtClean="0"/>
              <a:t>bayesian</a:t>
            </a:r>
            <a:r>
              <a:rPr lang="en-US" baseline="0" dirty="0" smtClean="0"/>
              <a:t> route planning</a:t>
            </a:r>
          </a:p>
          <a:p>
            <a:r>
              <a:rPr lang="en-US" baseline="0" dirty="0" smtClean="0"/>
              <a:t>Starting point to implement on </a:t>
            </a:r>
            <a:r>
              <a:rPr lang="en-US" baseline="0" dirty="0" err="1" smtClean="0"/>
              <a:t>LeCarl</a:t>
            </a:r>
            <a:r>
              <a:rPr lang="en-US" baseline="0" dirty="0" smtClean="0"/>
              <a:t> in Aldrich 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6B109-7085-ED46-A2D1-63F216DB7E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9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Scenario-</a:t>
            </a:r>
            <a:r>
              <a:rPr lang="en-US" dirty="0" err="1" smtClean="0"/>
              <a:t>aldrich</a:t>
            </a:r>
            <a:r>
              <a:rPr lang="en-US" dirty="0" smtClean="0"/>
              <a:t> park has become a disaster zone,</a:t>
            </a:r>
            <a:r>
              <a:rPr lang="en-US" baseline="0" dirty="0" smtClean="0"/>
              <a:t> goal is to reach these locations of survivors and report back home with information about them</a:t>
            </a:r>
            <a:endParaRPr lang="en-US" dirty="0" smtClean="0"/>
          </a:p>
          <a:p>
            <a:r>
              <a:rPr lang="en-US" dirty="0" smtClean="0"/>
              <a:t>Assume</a:t>
            </a:r>
            <a:r>
              <a:rPr lang="en-US" baseline="0" dirty="0" smtClean="0"/>
              <a:t> robot is equipped</a:t>
            </a:r>
            <a:r>
              <a:rPr lang="en-US" dirty="0" smtClean="0"/>
              <a:t> with GPS</a:t>
            </a:r>
          </a:p>
          <a:p>
            <a:r>
              <a:rPr lang="en-US" dirty="0" smtClean="0"/>
              <a:t>Environment</a:t>
            </a:r>
            <a:r>
              <a:rPr lang="en-US" baseline="0" dirty="0" smtClean="0"/>
              <a:t> is dynamic</a:t>
            </a:r>
          </a:p>
          <a:p>
            <a:r>
              <a:rPr lang="en-US" baseline="0" dirty="0" smtClean="0"/>
              <a:t>-temporary roadblocks, fires, broken terrain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6B109-7085-ED46-A2D1-63F216DB7E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1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Bayesian</a:t>
            </a:r>
            <a:r>
              <a:rPr lang="en-US" baseline="0" dirty="0" smtClean="0"/>
              <a:t> cognitive models</a:t>
            </a:r>
          </a:p>
          <a:p>
            <a:r>
              <a:rPr lang="en-US" baseline="0" dirty="0" smtClean="0"/>
              <a:t>-brains form hypotheses about the world and use new sensory data to back them up</a:t>
            </a:r>
          </a:p>
          <a:p>
            <a:r>
              <a:rPr lang="en-US" baseline="0" dirty="0" smtClean="0"/>
              <a:t>Cognitive map in hippocampus integrate sensory information about values and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6B109-7085-ED46-A2D1-63F216DB7E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27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is</a:t>
            </a:r>
            <a:r>
              <a:rPr lang="en-US" baseline="0" dirty="0" smtClean="0"/>
              <a:t> shape – represents mean, Beta is shape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6B109-7085-ED46-A2D1-63F216DB7E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8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87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58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5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0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3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1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7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3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1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1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80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70AF-7E2E-3048-A7A0-790441A458D7}" type="datetimeFigureOut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DCB17-7C7E-5443-9A98-A7A0DD5EA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3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2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7.jp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gif"/><Relationship Id="rId5" Type="http://schemas.openxmlformats.org/officeDocument/2006/relationships/image" Target="../media/image13.gif"/><Relationship Id="rId6" Type="http://schemas.openxmlformats.org/officeDocument/2006/relationships/image" Target="../media/image14.gif"/><Relationship Id="rId7" Type="http://schemas.openxmlformats.org/officeDocument/2006/relationships/image" Target="../media/image15.gif"/><Relationship Id="rId8" Type="http://schemas.openxmlformats.org/officeDocument/2006/relationships/image" Target="../media/image16.gif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6160"/>
            <a:ext cx="7772400" cy="1470025"/>
          </a:xfrm>
        </p:spPr>
        <p:txBody>
          <a:bodyPr/>
          <a:lstStyle/>
          <a:p>
            <a:r>
              <a:rPr lang="en-US" dirty="0" smtClean="0"/>
              <a:t>Bayesian </a:t>
            </a:r>
            <a:r>
              <a:rPr lang="en-US" dirty="0" smtClean="0"/>
              <a:t>Route </a:t>
            </a:r>
            <a:r>
              <a:rPr lang="en-US" dirty="0" smtClean="0"/>
              <a:t>Planning in a Dynamic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866503"/>
            <a:ext cx="6400800" cy="667130"/>
          </a:xfrm>
        </p:spPr>
        <p:txBody>
          <a:bodyPr/>
          <a:lstStyle/>
          <a:p>
            <a:r>
              <a:rPr lang="en-US" dirty="0" smtClean="0"/>
              <a:t>Tiffany Hwu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16" y="1904552"/>
            <a:ext cx="5592644" cy="39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5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03" y="1394341"/>
            <a:ext cx="8750811" cy="37799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Map for </a:t>
            </a:r>
            <a:r>
              <a:rPr lang="en-US" dirty="0" smtClean="0"/>
              <a:t>Exploiters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8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Map for </a:t>
            </a:r>
            <a:r>
              <a:rPr lang="en-US" dirty="0" smtClean="0"/>
              <a:t>Everyone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2" y="1570037"/>
            <a:ext cx="8402098" cy="3725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07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133168"/>
              </p:ext>
            </p:extLst>
          </p:nvPr>
        </p:nvGraphicFramePr>
        <p:xfrm>
          <a:off x="1752600" y="1168400"/>
          <a:ext cx="6934200" cy="5559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r:id="rId3" imgW="5638800" imgH="4521200" progId="Word.Document.12">
                  <p:embed/>
                </p:oleObj>
              </mc:Choice>
              <mc:Fallback>
                <p:oleObj name="Document" r:id="rId3" imgW="5638800" imgH="452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168400"/>
                        <a:ext cx="6934200" cy="5559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82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 smtClean="0"/>
              <a:t>in real </a:t>
            </a:r>
            <a:r>
              <a:rPr lang="en-US" dirty="0" smtClean="0"/>
              <a:t>life</a:t>
            </a:r>
          </a:p>
          <a:p>
            <a:pPr lvl="1"/>
            <a:r>
              <a:rPr lang="en-US" dirty="0" smtClean="0"/>
              <a:t>Discretization</a:t>
            </a:r>
          </a:p>
          <a:p>
            <a:pPr lvl="1"/>
            <a:r>
              <a:rPr lang="en-US" dirty="0" smtClean="0"/>
              <a:t>Material for value judgments</a:t>
            </a:r>
            <a:endParaRPr lang="en-US" dirty="0" smtClean="0"/>
          </a:p>
          <a:p>
            <a:r>
              <a:rPr lang="en-US" dirty="0" smtClean="0"/>
              <a:t>Route computation infeasible for large </a:t>
            </a:r>
            <a:r>
              <a:rPr lang="en-US" dirty="0" smtClean="0"/>
              <a:t>graphs</a:t>
            </a:r>
          </a:p>
          <a:p>
            <a:pPr lvl="1"/>
            <a:r>
              <a:rPr lang="en-US" dirty="0" smtClean="0"/>
              <a:t>Use heuristics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26" y="4311909"/>
            <a:ext cx="54864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7238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Rescue Scenario</a:t>
            </a:r>
            <a:endParaRPr lang="en-US" dirty="0"/>
          </a:p>
        </p:txBody>
      </p:sp>
      <p:pic>
        <p:nvPicPr>
          <p:cNvPr id="4" name="Picture 3" descr="Screen Shot 2015-04-30 at 1.22.40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17"/>
                    </a14:imgEffect>
                    <a14:imgEffect>
                      <a14:saturation sat="19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13" y="1303486"/>
            <a:ext cx="5296496" cy="5216419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98" y="5241992"/>
            <a:ext cx="1071980" cy="1071980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27" y="1417638"/>
            <a:ext cx="870071" cy="1568211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448" y="3923953"/>
            <a:ext cx="502807" cy="65583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27" y="4632087"/>
            <a:ext cx="1342023" cy="8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4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 for Model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734962"/>
              </p:ext>
            </p:extLst>
          </p:nvPr>
        </p:nvGraphicFramePr>
        <p:xfrm>
          <a:off x="647694" y="2047512"/>
          <a:ext cx="4110040" cy="3931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008"/>
                <a:gridCol w="822008"/>
                <a:gridCol w="822008"/>
                <a:gridCol w="822008"/>
                <a:gridCol w="822008"/>
              </a:tblGrid>
              <a:tr h="777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7884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7884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7884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7884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25" y="4512776"/>
            <a:ext cx="642720" cy="494774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25" y="1917229"/>
            <a:ext cx="492854" cy="888318"/>
          </a:xfrm>
          <a:prstGeom prst="rect">
            <a:avLst/>
          </a:prstGeom>
        </p:spPr>
      </p:pic>
      <p:pic>
        <p:nvPicPr>
          <p:cNvPr id="11" name="Picture 10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69" y="5221933"/>
            <a:ext cx="614235" cy="614235"/>
          </a:xfrm>
          <a:prstGeom prst="rect">
            <a:avLst/>
          </a:prstGeom>
        </p:spPr>
      </p:pic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83" y="2099791"/>
            <a:ext cx="502807" cy="655835"/>
          </a:xfrm>
          <a:prstGeom prst="rect">
            <a:avLst/>
          </a:prstGeom>
        </p:spPr>
      </p:pic>
      <p:pic>
        <p:nvPicPr>
          <p:cNvPr id="16" name="Picture 15" descr="CNX_Stats_Appendix_ART_Figure_14.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85" y="1302105"/>
            <a:ext cx="1452052" cy="745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0525" y="2034543"/>
            <a:ext cx="3513181" cy="15420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34896" y="3482402"/>
            <a:ext cx="13688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robotenomics.com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0525" y="3964899"/>
            <a:ext cx="3323894" cy="17904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34842" y="5840357"/>
            <a:ext cx="2779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mercercognitivepsychology.pbworks.com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4519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Demo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3150"/>
            <a:ext cx="8229600" cy="3644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92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 1: Inferring Safety Levels of Different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Set danger values of each valid square to 0</a:t>
            </a:r>
          </a:p>
          <a:p>
            <a:pPr marL="0" indent="0">
              <a:buNone/>
            </a:pPr>
            <a:r>
              <a:rPr lang="en-US" dirty="0" smtClean="0"/>
              <a:t>Loop: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1. Update danger beliefs about current square and 	 	    neighbors</a:t>
            </a:r>
          </a:p>
          <a:p>
            <a:pPr marL="0" indent="0">
              <a:buNone/>
            </a:pPr>
            <a:r>
              <a:rPr lang="en-US" dirty="0"/>
              <a:t>	1</a:t>
            </a:r>
            <a:r>
              <a:rPr lang="en-US" dirty="0" smtClean="0"/>
              <a:t>. Calculate all routes to destination using depth first     	    search	    	 	    	</a:t>
            </a:r>
          </a:p>
          <a:p>
            <a:pPr marL="0" indent="0">
              <a:buNone/>
            </a:pPr>
            <a:r>
              <a:rPr lang="en-US" dirty="0"/>
              <a:t>	2</a:t>
            </a:r>
            <a:r>
              <a:rPr lang="en-US" dirty="0" smtClean="0"/>
              <a:t>. For each route, sum the danger values of each 	  	    square</a:t>
            </a:r>
            <a:br>
              <a:rPr lang="en-US" dirty="0" smtClean="0"/>
            </a:br>
            <a:r>
              <a:rPr lang="en-US" dirty="0" smtClean="0"/>
              <a:t>	3. Rank routes by a weighted sum of danger and 	     	  	    distance, pick the highest ranking route to take 1 step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4. If destination is reached, pick a new destination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85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665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2: Adding Rewards</a:t>
            </a:r>
            <a:br>
              <a:rPr lang="en-US" dirty="0" smtClean="0"/>
            </a:br>
            <a:r>
              <a:rPr lang="en-US" dirty="0" err="1" smtClean="0"/>
              <a:t>Matlab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2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 2: Updating </a:t>
            </a:r>
            <a:r>
              <a:rPr lang="en-US" dirty="0" smtClean="0"/>
              <a:t>Reward Beliefs</a:t>
            </a:r>
            <a:endParaRPr lang="en-US" dirty="0"/>
          </a:p>
        </p:txBody>
      </p:sp>
      <p:pic>
        <p:nvPicPr>
          <p:cNvPr id="4" name="Picture 3" descr="Macintosh HD:Users:tiffany:Downloads:CodeCogsEqn (10)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38" y="1534624"/>
            <a:ext cx="2730727" cy="42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tiffany:Downloads:CodeCogsEqn (9)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38" y="2370200"/>
            <a:ext cx="1752600" cy="33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tiffany:Downloads:CodeCogsEqn (1).g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38" y="3078561"/>
            <a:ext cx="2388228" cy="31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tiffany:Downloads:CodeCogsEqn (11).gi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37" y="4097397"/>
            <a:ext cx="2502395" cy="41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tiffany:Downloads:CodeCogsEqn (12).gif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37" y="5114997"/>
            <a:ext cx="1560523" cy="47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Macintosh HD:Users:tiffany:Downloads:CodeCogsEqn (13).gif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37" y="5918447"/>
            <a:ext cx="2164743" cy="8164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808186" y="1534624"/>
            <a:ext cx="26781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Likelihood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Posterior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Posterior </a:t>
            </a:r>
            <a:r>
              <a:rPr lang="en-US" dirty="0" err="1" smtClean="0"/>
              <a:t>Hyperparameters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Maximum A Priori estimate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965" y="1417638"/>
            <a:ext cx="1989926" cy="1825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1317" y="3078561"/>
            <a:ext cx="1700574" cy="12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9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 2: Exploration</a:t>
            </a:r>
            <a:r>
              <a:rPr lang="en-US" dirty="0" smtClean="0"/>
              <a:t>/Exploitation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Exploration is a value ranging (0,1) that affects 3 parts of the decision-making process:</a:t>
            </a:r>
          </a:p>
          <a:p>
            <a:pPr lvl="1"/>
            <a:r>
              <a:rPr lang="en-US" dirty="0"/>
              <a:t>The initial value of α in the belief. A highly explorative agent will have an α that affects the shape of the distribution such that the mean is very high. The agent thinks all foraging locations are very promising.</a:t>
            </a:r>
          </a:p>
          <a:p>
            <a:pPr lvl="1"/>
            <a:r>
              <a:rPr lang="en-US" dirty="0"/>
              <a:t>The safety net value of health that the agent maintains before deciding to head home</a:t>
            </a:r>
          </a:p>
          <a:p>
            <a:pPr lvl="1"/>
            <a:r>
              <a:rPr lang="en-US" dirty="0"/>
              <a:t>Picking a destination. A random number is chosen in the range (0,1). If it is less than the exploration value, the agent will pick a random foraging site to head towards rather than just picking a site it knows is good.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778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15930"/>
            <a:ext cx="8521116" cy="3861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Map for Explorers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2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3534</TotalTime>
  <Words>323</Words>
  <Application>Microsoft Macintosh PowerPoint</Application>
  <PresentationFormat>On-screen Show (4:3)</PresentationFormat>
  <Paragraphs>59</Paragraphs>
  <Slides>13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Document</vt:lpstr>
      <vt:lpstr>Bayesian Route Planning in a Dynamic Environment</vt:lpstr>
      <vt:lpstr>Search and Rescue Scenario</vt:lpstr>
      <vt:lpstr>General Idea for Model</vt:lpstr>
      <vt:lpstr>Matlab Demo</vt:lpstr>
      <vt:lpstr>Experiment 1: Inferring Safety Levels of Different Regions</vt:lpstr>
      <vt:lpstr>Experiment 2: Adding Rewards Matlab Demo</vt:lpstr>
      <vt:lpstr>Experiment 2: Updating Reward Beliefs</vt:lpstr>
      <vt:lpstr>Experiment 2: Exploration/Exploitation</vt:lpstr>
      <vt:lpstr>Map for Explorers</vt:lpstr>
      <vt:lpstr>Map for Exploiters</vt:lpstr>
      <vt:lpstr>PowerPoint Presentation</vt:lpstr>
      <vt:lpstr>Results</vt:lpstr>
      <vt:lpstr>Conclusion and Future Directions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Bayesian Route Planning</dc:title>
  <dc:creator>Tiffany Hwu</dc:creator>
  <cp:lastModifiedBy>Tiffany Hwu</cp:lastModifiedBy>
  <cp:revision>17</cp:revision>
  <dcterms:created xsi:type="dcterms:W3CDTF">2015-06-04T00:18:47Z</dcterms:created>
  <dcterms:modified xsi:type="dcterms:W3CDTF">2015-09-22T22:54:52Z</dcterms:modified>
</cp:coreProperties>
</file>